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09" autoAdjust="0"/>
    <p:restoredTop sz="94694"/>
  </p:normalViewPr>
  <p:slideViewPr>
    <p:cSldViewPr snapToGrid="0">
      <p:cViewPr>
        <p:scale>
          <a:sx n="166" d="100"/>
          <a:sy n="166" d="100"/>
        </p:scale>
        <p:origin x="1072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3052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21" name="Picture 20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FED58305-FB5B-4380-48F4-5F703BDEA4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294" y="5186723"/>
            <a:ext cx="2889397" cy="83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C98BCA10-275F-F65F-37F4-A3BCBC18EC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992543" y="6009934"/>
            <a:ext cx="2394217" cy="69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33" name="Picture 32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D09D9743-155C-B69D-1CEB-A36199D910E3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8959582" y="6038953"/>
            <a:ext cx="2394217" cy="69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13</cp:revision>
  <dcterms:created xsi:type="dcterms:W3CDTF">2020-01-27T20:57:30Z</dcterms:created>
  <dcterms:modified xsi:type="dcterms:W3CDTF">2025-10-23T01:37:50Z</dcterms:modified>
</cp:coreProperties>
</file>